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58" r:id="rId6"/>
    <p:sldId id="260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166B1-F00B-4FE0-86AE-323EA9191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FFC8DE-0C0A-4B05-BC01-CC3FFB7AC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3CE593-CDEC-47E4-8DBC-66C094FE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706009-1D71-4C2E-AD94-82A2C481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3C4DE7-69EC-4935-8A1D-7F5FC58F2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79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974547-57C9-4103-BD7F-9249A4C7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EB9507-2358-449C-8608-1DDB1D0C7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45909-CC96-42ED-AD1D-AFE212EE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8FEFA9-CC2C-47CD-9D54-C7878C1C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A40FF8-3D09-4C8C-9B54-E96B4633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6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32EF6E-D162-4E26-9E52-DF896168A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AB39A8-2226-4438-BD54-84745B2C2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6EE6F-B433-402B-9F3F-9790C7307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E5D3C-AD0E-426F-97CC-EE1A0C7E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9338B5-856D-4114-AFAA-764811E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35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2C4AB-C89A-4F1D-97E7-27011C8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64A925-8D38-44DF-8FBC-938260DC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51511B-53C8-432D-8B5D-D950737AF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B1E04D-3BC5-4704-8A36-5D1C5DCBE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DBA03-4B7E-4FE2-9F83-50B3ED0CC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51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CF3133-0159-44AC-8FE0-1AAE52C8E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3D012-57D8-4769-B942-ED158916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1F6C0-3D20-46C5-91D1-855D821E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5C7B72-9904-4F18-B50B-66C1132BC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07D92-86F3-4031-9E2A-63D6A9B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2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77F0-93A9-410A-94B6-032B9754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3E3FF3-B74B-4F7B-A14F-FB791966C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293F75-1DF5-45B3-BA63-4E6BCF2ED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65D79D-9C45-4B28-85E2-69F30E65D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8BDABA-1F9F-4B43-BC05-50CD1B56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46B136-A6CE-42B8-88ED-86230B76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47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61BCF-2067-4E23-844D-A0E7A306D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F2CBA0-98A1-46DC-964C-AB00E928C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D1F1A1-320C-4CE7-9C59-1983B70FD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25672E-8020-4635-9BEE-0E9967A9C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75FA82-D2AC-4233-A86B-339AC13A3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238B553-32F9-490E-A837-F79FB7BB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6EC704E-43C1-419D-BE75-EE88058C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404776-E0B5-44D4-8AAF-A94D18AB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5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28C82-03FA-4030-BDBD-4B4D9537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210527E-6419-43CE-853E-0E2FEE72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830FF1-5760-4310-946E-06FD409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52EC8E-9862-4D56-979D-F74B7FA0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33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6F3D50-78BA-46AE-88CB-1CFBE768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A76420-40E0-48F5-A6D1-D9E0F92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970052-9E46-4D94-9B31-311F0FF2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52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25C9-2CEF-4036-8426-211378F2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00CB52-8DB1-4E95-896A-64E6CE68F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2D9E12-3D21-4399-8D34-1F5FDD552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B79487-1797-41D5-B197-05AB0D08D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1DDBAE-2EF9-404E-8BAA-B7D3C915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7A1639-6AFE-48D1-A2B4-1AC6637E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71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120E-2A97-4FAC-9EC2-5DBC9CC3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2C8734-DA91-41F4-BC4B-F7D995863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D681E2-D20A-46BA-94E7-37D924FEE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488FD-999D-4234-B25C-C70B031B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085A1F-06C1-4410-B804-03CBED68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CE9257-B4B8-4952-8710-9B27E30B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090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1C4472-A98F-4F81-9D34-B9E8267A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BFFA09-6E9D-41FA-AF52-D8D50B5E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D23E91-B559-45DB-87F4-95B2BEF99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9CA28-FC53-41A1-965D-787AE3B3EC5D}" type="datetimeFigureOut">
              <a:rPr lang="pt-BR" smtClean="0"/>
              <a:t>20/11/2021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B1FC6-A5DC-4FCC-93F6-7965C502D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217CA-4D41-40E9-AA3B-D7C2643E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CD345-3F95-4056-A9F0-2E32DFA6BC4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2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ipse 6">
            <a:extLst>
              <a:ext uri="{FF2B5EF4-FFF2-40B4-BE49-F238E27FC236}">
                <a16:creationId xmlns:a16="http://schemas.microsoft.com/office/drawing/2014/main" id="{7B5F1B3B-5DB0-4C26-BDD8-5769F3186745}"/>
              </a:ext>
            </a:extLst>
          </p:cNvPr>
          <p:cNvSpPr/>
          <p:nvPr/>
        </p:nvSpPr>
        <p:spPr>
          <a:xfrm>
            <a:off x="1179442" y="1179444"/>
            <a:ext cx="980661" cy="9541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924C1E-39DA-4EC6-864B-7250786CFAAB}"/>
              </a:ext>
            </a:extLst>
          </p:cNvPr>
          <p:cNvSpPr/>
          <p:nvPr/>
        </p:nvSpPr>
        <p:spPr>
          <a:xfrm>
            <a:off x="2160103" y="1548825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B05314-08E9-4BC7-8127-91D5EF56130E}"/>
              </a:ext>
            </a:extLst>
          </p:cNvPr>
          <p:cNvSpPr txBox="1"/>
          <p:nvPr/>
        </p:nvSpPr>
        <p:spPr>
          <a:xfrm>
            <a:off x="2186607" y="1350911"/>
            <a:ext cx="310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5"/>
                </a:solidFill>
              </a:rPr>
              <a:t>Welcome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to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my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r>
              <a:rPr lang="pt-BR" dirty="0">
                <a:solidFill>
                  <a:schemeClr val="accent5"/>
                </a:solidFill>
              </a:rPr>
              <a:t> </a:t>
            </a:r>
            <a:r>
              <a:rPr lang="pt-BR" dirty="0" err="1">
                <a:solidFill>
                  <a:schemeClr val="accent5"/>
                </a:solidFill>
              </a:rPr>
              <a:t>account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9D148C5-5C97-4962-B360-B5C3D68F0A29}"/>
              </a:ext>
            </a:extLst>
          </p:cNvPr>
          <p:cNvCxnSpPr/>
          <p:nvPr/>
        </p:nvCxnSpPr>
        <p:spPr>
          <a:xfrm>
            <a:off x="1192694" y="2226366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FC00C80E-B5E8-487E-BC06-9260317A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19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3BA39BAA-AFE0-46AA-AE39-B507AFC9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58" y="3308074"/>
            <a:ext cx="561560" cy="5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4104064-6F72-4B8A-8AEE-5C8E71B4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14" y="330807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63957E16-0C7F-4C39-B948-49856188C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0" t="9308" r="9954" b="8629"/>
          <a:stretch/>
        </p:blipFill>
        <p:spPr bwMode="auto">
          <a:xfrm>
            <a:off x="3874465" y="3308074"/>
            <a:ext cx="54921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05A78AC1-75C7-4588-AAFD-96C74B72F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30" y="334531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735EF931-44A9-4D2C-8DD5-C6781044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er a imagem de origem">
            <a:extLst>
              <a:ext uri="{FF2B5EF4-FFF2-40B4-BE49-F238E27FC236}">
                <a16:creationId xmlns:a16="http://schemas.microsoft.com/office/drawing/2014/main" id="{9EC6423F-6F99-4D81-B454-FA7D690F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61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EB5AF9B3-5A3F-4346-A558-8971DE21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18" y="491077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090500-273B-4D80-BFEA-A771E75F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079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er a imagem de origem">
            <a:extLst>
              <a:ext uri="{FF2B5EF4-FFF2-40B4-BE49-F238E27FC236}">
                <a16:creationId xmlns:a16="http://schemas.microsoft.com/office/drawing/2014/main" id="{65F7F4CB-2A04-4C03-87F5-798B0CC1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36" y="4951341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er a imagem de origem">
            <a:extLst>
              <a:ext uri="{FF2B5EF4-FFF2-40B4-BE49-F238E27FC236}">
                <a16:creationId xmlns:a16="http://schemas.microsoft.com/office/drawing/2014/main" id="{57D2D2CA-B44E-4EA4-BD89-92EB23554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49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r a imagem de origem">
            <a:extLst>
              <a:ext uri="{FF2B5EF4-FFF2-40B4-BE49-F238E27FC236}">
                <a16:creationId xmlns:a16="http://schemas.microsoft.com/office/drawing/2014/main" id="{163A74B8-9DBC-4B5E-A6DD-26CF17D48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1" t="6956" r="7821" b="7608"/>
          <a:stretch/>
        </p:blipFill>
        <p:spPr bwMode="auto">
          <a:xfrm>
            <a:off x="1908104" y="5774635"/>
            <a:ext cx="55452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Ver a imagem de origem">
            <a:extLst>
              <a:ext uri="{FF2B5EF4-FFF2-40B4-BE49-F238E27FC236}">
                <a16:creationId xmlns:a16="http://schemas.microsoft.com/office/drawing/2014/main" id="{C5E4236E-E323-4DF3-A44A-20B736321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011" y="338169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Ver a imagem de origem">
            <a:extLst>
              <a:ext uri="{FF2B5EF4-FFF2-40B4-BE49-F238E27FC236}">
                <a16:creationId xmlns:a16="http://schemas.microsoft.com/office/drawing/2014/main" id="{0CF64101-2D7E-46D9-9AD7-83B43B59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88" y="3369346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Ver a imagem de origem">
            <a:extLst>
              <a:ext uri="{FF2B5EF4-FFF2-40B4-BE49-F238E27FC236}">
                <a16:creationId xmlns:a16="http://schemas.microsoft.com/office/drawing/2014/main" id="{CD67D41C-CE6A-4030-8E8F-014447C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1" t="14106" r="12973" b="14396"/>
          <a:stretch/>
        </p:blipFill>
        <p:spPr bwMode="auto">
          <a:xfrm>
            <a:off x="9144309" y="3381693"/>
            <a:ext cx="58508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er a imagem de origem">
            <a:extLst>
              <a:ext uri="{FF2B5EF4-FFF2-40B4-BE49-F238E27FC236}">
                <a16:creationId xmlns:a16="http://schemas.microsoft.com/office/drawing/2014/main" id="{CE944348-89B6-4A37-A787-4ADA21EC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3872" r="4403" b="1902"/>
          <a:stretch/>
        </p:blipFill>
        <p:spPr bwMode="auto">
          <a:xfrm>
            <a:off x="9831042" y="3369346"/>
            <a:ext cx="54508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Ver a imagem de origem">
            <a:extLst>
              <a:ext uri="{FF2B5EF4-FFF2-40B4-BE49-F238E27FC236}">
                <a16:creationId xmlns:a16="http://schemas.microsoft.com/office/drawing/2014/main" id="{5E6FDD8C-DC2C-434F-82CF-22A97609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301" y="4872693"/>
            <a:ext cx="566022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Ver a imagem de origem">
            <a:extLst>
              <a:ext uri="{FF2B5EF4-FFF2-40B4-BE49-F238E27FC236}">
                <a16:creationId xmlns:a16="http://schemas.microsoft.com/office/drawing/2014/main" id="{F1F387D8-4B8A-48C3-BBFE-164F35B6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082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Ver a imagem de origem">
            <a:extLst>
              <a:ext uri="{FF2B5EF4-FFF2-40B4-BE49-F238E27FC236}">
                <a16:creationId xmlns:a16="http://schemas.microsoft.com/office/drawing/2014/main" id="{B5969BBB-F4F3-4687-A339-7C4309BE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021" y="4756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Ver a imagem de origem">
            <a:extLst>
              <a:ext uri="{FF2B5EF4-FFF2-40B4-BE49-F238E27FC236}">
                <a16:creationId xmlns:a16="http://schemas.microsoft.com/office/drawing/2014/main" id="{D86BFDFE-DF9E-41FB-9A6F-CBEA29B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960" y="47327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Ver a imagem de origem">
            <a:extLst>
              <a:ext uri="{FF2B5EF4-FFF2-40B4-BE49-F238E27FC236}">
                <a16:creationId xmlns:a16="http://schemas.microsoft.com/office/drawing/2014/main" id="{61C7ED33-5F31-4AC7-B9F2-239121BB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 r="22958"/>
          <a:stretch/>
        </p:blipFill>
        <p:spPr bwMode="auto">
          <a:xfrm>
            <a:off x="6309561" y="5590841"/>
            <a:ext cx="58325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Ver a imagem de origem">
            <a:extLst>
              <a:ext uri="{FF2B5EF4-FFF2-40B4-BE49-F238E27FC236}">
                <a16:creationId xmlns:a16="http://schemas.microsoft.com/office/drawing/2014/main" id="{83B39310-E641-4AA9-A3EB-238EBAC40A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3" r="12224"/>
          <a:stretch/>
        </p:blipFill>
        <p:spPr bwMode="auto">
          <a:xfrm>
            <a:off x="6885104" y="5587949"/>
            <a:ext cx="56132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Ver a imagem de origem">
            <a:extLst>
              <a:ext uri="{FF2B5EF4-FFF2-40B4-BE49-F238E27FC236}">
                <a16:creationId xmlns:a16="http://schemas.microsoft.com/office/drawing/2014/main" id="{472C4334-592F-4F9F-9721-58FE2BE28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86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Ver a imagem de origem">
            <a:extLst>
              <a:ext uri="{FF2B5EF4-FFF2-40B4-BE49-F238E27FC236}">
                <a16:creationId xmlns:a16="http://schemas.microsoft.com/office/drawing/2014/main" id="{4108BC77-E929-4941-B722-54D0AB447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31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Ver a imagem de origem">
            <a:extLst>
              <a:ext uri="{FF2B5EF4-FFF2-40B4-BE49-F238E27FC236}">
                <a16:creationId xmlns:a16="http://schemas.microsoft.com/office/drawing/2014/main" id="{F0F3F554-4553-47A7-B1D0-E54779AE0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716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Ver a imagem de origem">
            <a:extLst>
              <a:ext uri="{FF2B5EF4-FFF2-40B4-BE49-F238E27FC236}">
                <a16:creationId xmlns:a16="http://schemas.microsoft.com/office/drawing/2014/main" id="{38612E18-2482-48B8-A140-92DCBC57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5582512"/>
            <a:ext cx="103579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Ver a imagem de origem">
            <a:extLst>
              <a:ext uri="{FF2B5EF4-FFF2-40B4-BE49-F238E27FC236}">
                <a16:creationId xmlns:a16="http://schemas.microsoft.com/office/drawing/2014/main" id="{AB5BD651-D76A-4BA8-B55A-D5D36EDB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" t="4667" r="3424" b="3535"/>
          <a:stretch/>
        </p:blipFill>
        <p:spPr bwMode="auto">
          <a:xfrm>
            <a:off x="7555321" y="2396030"/>
            <a:ext cx="570294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Ver a imagem de origem">
            <a:extLst>
              <a:ext uri="{FF2B5EF4-FFF2-40B4-BE49-F238E27FC236}">
                <a16:creationId xmlns:a16="http://schemas.microsoft.com/office/drawing/2014/main" id="{BD7383F1-5845-4557-B503-A604DC7C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15" y="2365014"/>
            <a:ext cx="448126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Ver a imagem de origem">
            <a:extLst>
              <a:ext uri="{FF2B5EF4-FFF2-40B4-BE49-F238E27FC236}">
                <a16:creationId xmlns:a16="http://schemas.microsoft.com/office/drawing/2014/main" id="{EC179597-712A-4A99-AAAD-83A75B377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3" r="12903"/>
          <a:stretch/>
        </p:blipFill>
        <p:spPr bwMode="auto">
          <a:xfrm>
            <a:off x="6993721" y="2482286"/>
            <a:ext cx="561600" cy="43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Ver a imagem de origem">
            <a:extLst>
              <a:ext uri="{FF2B5EF4-FFF2-40B4-BE49-F238E27FC236}">
                <a16:creationId xmlns:a16="http://schemas.microsoft.com/office/drawing/2014/main" id="{2D2CF799-2BE7-4266-BC98-C6961BD068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t="3283" r="2334" b="1827"/>
          <a:stretch/>
        </p:blipFill>
        <p:spPr bwMode="auto">
          <a:xfrm>
            <a:off x="6321980" y="2396030"/>
            <a:ext cx="55842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7132CC4-70C0-42C8-B3A4-F4EF3488B17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638149" y="2350875"/>
            <a:ext cx="561600" cy="561600"/>
          </a:xfrm>
          <a:prstGeom prst="rect">
            <a:avLst/>
          </a:prstGeom>
        </p:spPr>
      </p:pic>
      <p:pic>
        <p:nvPicPr>
          <p:cNvPr id="25" name="Picture 38" descr="Ver a imagem de origem">
            <a:extLst>
              <a:ext uri="{FF2B5EF4-FFF2-40B4-BE49-F238E27FC236}">
                <a16:creationId xmlns:a16="http://schemas.microsoft.com/office/drawing/2014/main" id="{15D2C47E-FEBB-498E-8511-544DFA036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697" y="3333496"/>
            <a:ext cx="66872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Ver a imagem de origem">
            <a:extLst>
              <a:ext uri="{FF2B5EF4-FFF2-40B4-BE49-F238E27FC236}">
                <a16:creationId xmlns:a16="http://schemas.microsoft.com/office/drawing/2014/main" id="{87053720-DB37-4147-8870-227CB79F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52" y="3335910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2" descr="Ver a imagem de origem">
            <a:extLst>
              <a:ext uri="{FF2B5EF4-FFF2-40B4-BE49-F238E27FC236}">
                <a16:creationId xmlns:a16="http://schemas.microsoft.com/office/drawing/2014/main" id="{F79F5867-9CAC-48EA-AF9A-15E52B0D2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" y="4953892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4" descr="Ver a imagem de origem">
            <a:extLst>
              <a:ext uri="{FF2B5EF4-FFF2-40B4-BE49-F238E27FC236}">
                <a16:creationId xmlns:a16="http://schemas.microsoft.com/office/drawing/2014/main" id="{ED9359FB-00F6-496D-9D47-10716030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50" y="403430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Ver a imagem de origem">
            <a:extLst>
              <a:ext uri="{FF2B5EF4-FFF2-40B4-BE49-F238E27FC236}">
                <a16:creationId xmlns:a16="http://schemas.microsoft.com/office/drawing/2014/main" id="{110FD6D6-B4A5-4176-86DB-B8B2833F3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248" y="5774635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Ver a imagem de origem">
            <a:extLst>
              <a:ext uri="{FF2B5EF4-FFF2-40B4-BE49-F238E27FC236}">
                <a16:creationId xmlns:a16="http://schemas.microsoft.com/office/drawing/2014/main" id="{99391219-0D67-43E5-87BE-A3F982B11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9" y="579032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1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12C67A-2D3C-4095-9C98-507348E7B9E0}"/>
              </a:ext>
            </a:extLst>
          </p:cNvPr>
          <p:cNvSpPr txBox="1"/>
          <p:nvPr/>
        </p:nvSpPr>
        <p:spPr>
          <a:xfrm>
            <a:off x="1197217" y="678351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ED8C3A-A00C-4DB6-9325-C4A9E3563B4A}"/>
              </a:ext>
            </a:extLst>
          </p:cNvPr>
          <p:cNvSpPr txBox="1"/>
          <p:nvPr/>
        </p:nvSpPr>
        <p:spPr>
          <a:xfrm>
            <a:off x="1216267" y="1059296"/>
            <a:ext cx="585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51894D-0160-4BDC-8364-6FB35E05A123}"/>
              </a:ext>
            </a:extLst>
          </p:cNvPr>
          <p:cNvSpPr txBox="1"/>
          <p:nvPr/>
        </p:nvSpPr>
        <p:spPr>
          <a:xfrm>
            <a:off x="1201794" y="150254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344FBE-DF36-4A01-8A24-3884BE03DCA7}"/>
              </a:ext>
            </a:extLst>
          </p:cNvPr>
          <p:cNvSpPr txBox="1"/>
          <p:nvPr/>
        </p:nvSpPr>
        <p:spPr>
          <a:xfrm>
            <a:off x="1199664" y="1926752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52FBB-B32F-4931-A216-D8F227F6037D}"/>
              </a:ext>
            </a:extLst>
          </p:cNvPr>
          <p:cNvSpPr txBox="1"/>
          <p:nvPr/>
        </p:nvSpPr>
        <p:spPr>
          <a:xfrm>
            <a:off x="1210870" y="2364139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73D7EB-D680-43B2-89EE-7D66DF6B61D3}"/>
              </a:ext>
            </a:extLst>
          </p:cNvPr>
          <p:cNvSpPr txBox="1"/>
          <p:nvPr/>
        </p:nvSpPr>
        <p:spPr>
          <a:xfrm>
            <a:off x="1190835" y="2779285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BDC2B5-7087-4AF7-B3D7-852E4D9ADD5D}"/>
              </a:ext>
            </a:extLst>
          </p:cNvPr>
          <p:cNvSpPr txBox="1"/>
          <p:nvPr/>
        </p:nvSpPr>
        <p:spPr>
          <a:xfrm>
            <a:off x="1195152" y="3213013"/>
            <a:ext cx="1204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BR" sz="1200" b="1" u="sng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touch</a:t>
            </a:r>
            <a:endParaRPr lang="pt-BR" sz="1200" b="1" u="sng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7E8B77E6-721F-4E95-88FE-9E0B18CB3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052F7003-4566-42A1-8B2F-4E607E23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 a imagem de origem">
            <a:extLst>
              <a:ext uri="{FF2B5EF4-FFF2-40B4-BE49-F238E27FC236}">
                <a16:creationId xmlns:a16="http://schemas.microsoft.com/office/drawing/2014/main" id="{731DD7C6-FC58-496B-92E4-577C5CC06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2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er a imagem de origem">
            <a:extLst>
              <a:ext uri="{FF2B5EF4-FFF2-40B4-BE49-F238E27FC236}">
                <a16:creationId xmlns:a16="http://schemas.microsoft.com/office/drawing/2014/main" id="{4452AE4F-C6AD-459E-AAF9-02F96DBF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5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r a imagem de origem">
            <a:extLst>
              <a:ext uri="{FF2B5EF4-FFF2-40B4-BE49-F238E27FC236}">
                <a16:creationId xmlns:a16="http://schemas.microsoft.com/office/drawing/2014/main" id="{01BBC63A-A517-4B1F-AD59-D6D869F0B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0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Ver a imagem de origem">
            <a:extLst>
              <a:ext uri="{FF2B5EF4-FFF2-40B4-BE49-F238E27FC236}">
                <a16:creationId xmlns:a16="http://schemas.microsoft.com/office/drawing/2014/main" id="{6E8E1B44-341F-4B38-8E19-3BCD079E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9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er a imagem de origem">
            <a:extLst>
              <a:ext uri="{FF2B5EF4-FFF2-40B4-BE49-F238E27FC236}">
                <a16:creationId xmlns:a16="http://schemas.microsoft.com/office/drawing/2014/main" id="{CC5483D9-B40D-4B4B-9957-2D5440775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2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F2043C6-0EC2-45BA-A310-077B033893C1}"/>
              </a:ext>
            </a:extLst>
          </p:cNvPr>
          <p:cNvSpPr txBox="1"/>
          <p:nvPr/>
        </p:nvSpPr>
        <p:spPr>
          <a:xfrm>
            <a:off x="4759567" y="67835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mim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A69CAF1-6F6D-4CA6-9C8D-620F546211D9}"/>
              </a:ext>
            </a:extLst>
          </p:cNvPr>
          <p:cNvSpPr txBox="1"/>
          <p:nvPr/>
        </p:nvSpPr>
        <p:spPr>
          <a:xfrm>
            <a:off x="4778617" y="1059296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48DFE0C-629A-4DCE-98A4-6076A79E8A5A}"/>
              </a:ext>
            </a:extLst>
          </p:cNvPr>
          <p:cNvSpPr txBox="1"/>
          <p:nvPr/>
        </p:nvSpPr>
        <p:spPr>
          <a:xfrm>
            <a:off x="4764144" y="1502549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Linguagens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05FFC3-1CEC-4C36-98CD-A10CAECD3C48}"/>
              </a:ext>
            </a:extLst>
          </p:cNvPr>
          <p:cNvSpPr txBox="1"/>
          <p:nvPr/>
        </p:nvSpPr>
        <p:spPr>
          <a:xfrm>
            <a:off x="4762014" y="1926752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Estatísticas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3A57E9-DA1E-4B2E-BACC-2ADC4C557B24}"/>
              </a:ext>
            </a:extLst>
          </p:cNvPr>
          <p:cNvSpPr txBox="1"/>
          <p:nvPr/>
        </p:nvSpPr>
        <p:spPr>
          <a:xfrm>
            <a:off x="4773220" y="23641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1351AA-ACB4-4865-859C-5BDAEBF89C7B}"/>
              </a:ext>
            </a:extLst>
          </p:cNvPr>
          <p:cNvSpPr txBox="1"/>
          <p:nvPr/>
        </p:nvSpPr>
        <p:spPr>
          <a:xfrm>
            <a:off x="4753185" y="2779285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Experiência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2205FA-F4A5-4F73-B4DA-23574ABC38A4}"/>
              </a:ext>
            </a:extLst>
          </p:cNvPr>
          <p:cNvSpPr txBox="1"/>
          <p:nvPr/>
        </p:nvSpPr>
        <p:spPr>
          <a:xfrm>
            <a:off x="4757502" y="321301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Meus contatos</a:t>
            </a:r>
          </a:p>
        </p:txBody>
      </p:sp>
      <p:pic>
        <p:nvPicPr>
          <p:cNvPr id="28" name="Picture 2" descr="Ver a imagem de origem">
            <a:extLst>
              <a:ext uri="{FF2B5EF4-FFF2-40B4-BE49-F238E27FC236}">
                <a16:creationId xmlns:a16="http://schemas.microsoft.com/office/drawing/2014/main" id="{4E11196A-FCEF-439D-A7F7-ADAE5D7F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685350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Ver a imagem de origem">
            <a:extLst>
              <a:ext uri="{FF2B5EF4-FFF2-40B4-BE49-F238E27FC236}">
                <a16:creationId xmlns:a16="http://schemas.microsoft.com/office/drawing/2014/main" id="{DDF4251C-45FE-4C85-9E15-11D288E9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1066295"/>
            <a:ext cx="27362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Ver a imagem de origem">
            <a:extLst>
              <a:ext uri="{FF2B5EF4-FFF2-40B4-BE49-F238E27FC236}">
                <a16:creationId xmlns:a16="http://schemas.microsoft.com/office/drawing/2014/main" id="{706637CD-60D7-4903-B79D-0B5D21BB8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970" y="1529048"/>
            <a:ext cx="298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Ver a imagem de origem">
            <a:extLst>
              <a:ext uri="{FF2B5EF4-FFF2-40B4-BE49-F238E27FC236}">
                <a16:creationId xmlns:a16="http://schemas.microsoft.com/office/drawing/2014/main" id="{F292FE34-C4CC-40E7-8EF8-4CE60C92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06" y="1939202"/>
            <a:ext cx="280875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Ver a imagem de origem">
            <a:extLst>
              <a:ext uri="{FF2B5EF4-FFF2-40B4-BE49-F238E27FC236}">
                <a16:creationId xmlns:a16="http://schemas.microsoft.com/office/drawing/2014/main" id="{7177B02B-938A-4182-B55A-C97CC4CC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52" y="238519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Ver a imagem de origem">
            <a:extLst>
              <a:ext uri="{FF2B5EF4-FFF2-40B4-BE49-F238E27FC236}">
                <a16:creationId xmlns:a16="http://schemas.microsoft.com/office/drawing/2014/main" id="{899A202F-FFF5-47F3-A7AC-BF9F69CAD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244" y="2798275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Ver a imagem de origem">
            <a:extLst>
              <a:ext uri="{FF2B5EF4-FFF2-40B4-BE49-F238E27FC236}">
                <a16:creationId xmlns:a16="http://schemas.microsoft.com/office/drawing/2014/main" id="{D2A96D3F-B691-4FF1-AF2C-108B9E4E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772" y="324426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CCA4925-1441-49B3-BDA5-8EE0355AD651}"/>
              </a:ext>
            </a:extLst>
          </p:cNvPr>
          <p:cNvCxnSpPr/>
          <p:nvPr/>
        </p:nvCxnSpPr>
        <p:spPr>
          <a:xfrm>
            <a:off x="822356" y="448974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tângulo 35">
            <a:extLst>
              <a:ext uri="{FF2B5EF4-FFF2-40B4-BE49-F238E27FC236}">
                <a16:creationId xmlns:a16="http://schemas.microsoft.com/office/drawing/2014/main" id="{07A5D0BD-CC00-4632-993F-E73F4D4C86B2}"/>
              </a:ext>
            </a:extLst>
          </p:cNvPr>
          <p:cNvSpPr/>
          <p:nvPr/>
        </p:nvSpPr>
        <p:spPr>
          <a:xfrm>
            <a:off x="822355" y="402721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INDEX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FE6EA6-7971-415A-B637-8749972BA155}"/>
              </a:ext>
            </a:extLst>
          </p:cNvPr>
          <p:cNvCxnSpPr/>
          <p:nvPr/>
        </p:nvCxnSpPr>
        <p:spPr>
          <a:xfrm>
            <a:off x="822356" y="5380307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FE7EF3D2-D2DE-4A5E-BB05-B249A068C8F0}"/>
              </a:ext>
            </a:extLst>
          </p:cNvPr>
          <p:cNvSpPr/>
          <p:nvPr/>
        </p:nvSpPr>
        <p:spPr>
          <a:xfrm>
            <a:off x="822355" y="4917772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155399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ABOUT ME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TOOLS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LANGUAGES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STATISTICS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PROJECTS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EXPERIENCE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KEEP IN TOUCH</a:t>
            </a:r>
          </a:p>
        </p:txBody>
      </p:sp>
    </p:spTree>
    <p:extLst>
      <p:ext uri="{BB962C8B-B14F-4D97-AF65-F5344CB8AC3E}">
        <p14:creationId xmlns:p14="http://schemas.microsoft.com/office/powerpoint/2010/main" val="395491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456D482E-74F2-42EA-89AA-CAED38553D5C}"/>
              </a:ext>
            </a:extLst>
          </p:cNvPr>
          <p:cNvCxnSpPr/>
          <p:nvPr/>
        </p:nvCxnSpPr>
        <p:spPr>
          <a:xfrm>
            <a:off x="1354619" y="831021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8A9A7B1D-4120-4AF3-B142-6CCF4C5BB4CF}"/>
              </a:ext>
            </a:extLst>
          </p:cNvPr>
          <p:cNvSpPr/>
          <p:nvPr/>
        </p:nvSpPr>
        <p:spPr>
          <a:xfrm>
            <a:off x="1354618" y="368486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SOBRE MIM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59AEEB-9D1D-4691-AF2B-A35BEFE125BE}"/>
              </a:ext>
            </a:extLst>
          </p:cNvPr>
          <p:cNvCxnSpPr/>
          <p:nvPr/>
        </p:nvCxnSpPr>
        <p:spPr>
          <a:xfrm>
            <a:off x="1354618" y="1774990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6F477F0A-8BDA-4B02-8C34-3B9A81F9A61E}"/>
              </a:ext>
            </a:extLst>
          </p:cNvPr>
          <p:cNvSpPr/>
          <p:nvPr/>
        </p:nvSpPr>
        <p:spPr>
          <a:xfrm>
            <a:off x="1354617" y="1312455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FERRAMENTAS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6C4BE94-1C5B-41E5-A2FC-D6F7867CDD7D}"/>
              </a:ext>
            </a:extLst>
          </p:cNvPr>
          <p:cNvCxnSpPr/>
          <p:nvPr/>
        </p:nvCxnSpPr>
        <p:spPr>
          <a:xfrm>
            <a:off x="1354618" y="271893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862B0C01-86A9-4E09-A7F9-FB240270E064}"/>
              </a:ext>
            </a:extLst>
          </p:cNvPr>
          <p:cNvSpPr/>
          <p:nvPr/>
        </p:nvSpPr>
        <p:spPr>
          <a:xfrm>
            <a:off x="1354617" y="225639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LINGUAGENS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EE0F12C-8723-40A2-8B0F-ABCB8AB0BE67}"/>
              </a:ext>
            </a:extLst>
          </p:cNvPr>
          <p:cNvCxnSpPr/>
          <p:nvPr/>
        </p:nvCxnSpPr>
        <p:spPr>
          <a:xfrm>
            <a:off x="1354618" y="366027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AA50B6E8-3E0D-4D8E-8B1A-D27376DC3399}"/>
              </a:ext>
            </a:extLst>
          </p:cNvPr>
          <p:cNvSpPr/>
          <p:nvPr/>
        </p:nvSpPr>
        <p:spPr>
          <a:xfrm>
            <a:off x="1354617" y="319774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ESTATÍSTICAS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845717B-434D-4182-BC89-38A7CE674D0B}"/>
              </a:ext>
            </a:extLst>
          </p:cNvPr>
          <p:cNvCxnSpPr/>
          <p:nvPr/>
        </p:nvCxnSpPr>
        <p:spPr>
          <a:xfrm>
            <a:off x="1354618" y="4601599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C18621E-6137-4E73-87CE-5C329E503D74}"/>
              </a:ext>
            </a:extLst>
          </p:cNvPr>
          <p:cNvSpPr/>
          <p:nvPr/>
        </p:nvSpPr>
        <p:spPr>
          <a:xfrm>
            <a:off x="1354617" y="4139064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PROJETOS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180CB93-8E8B-446A-B8BE-90893306407A}"/>
              </a:ext>
            </a:extLst>
          </p:cNvPr>
          <p:cNvCxnSpPr/>
          <p:nvPr/>
        </p:nvCxnSpPr>
        <p:spPr>
          <a:xfrm>
            <a:off x="1354618" y="554289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68BECBFB-B150-4C15-9530-66CF7BCCEF6A}"/>
              </a:ext>
            </a:extLst>
          </p:cNvPr>
          <p:cNvSpPr/>
          <p:nvPr/>
        </p:nvSpPr>
        <p:spPr>
          <a:xfrm>
            <a:off x="1354617" y="508035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EXPERIÊNCIA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38666DC-377A-4E9A-85D4-78C52A175FEB}"/>
              </a:ext>
            </a:extLst>
          </p:cNvPr>
          <p:cNvCxnSpPr/>
          <p:nvPr/>
        </p:nvCxnSpPr>
        <p:spPr>
          <a:xfrm>
            <a:off x="1354618" y="6484164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6DED379-0A3A-49D7-84E2-58E8E0358C79}"/>
              </a:ext>
            </a:extLst>
          </p:cNvPr>
          <p:cNvSpPr/>
          <p:nvPr/>
        </p:nvSpPr>
        <p:spPr>
          <a:xfrm>
            <a:off x="1354617" y="6021629"/>
            <a:ext cx="2439459" cy="46251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latin typeface="Arial Rounded MT Bold" panose="020F0704030504030204" pitchFamily="34" charset="0"/>
              </a:rPr>
              <a:t>MEUS CONTATOS</a:t>
            </a:r>
          </a:p>
        </p:txBody>
      </p:sp>
    </p:spTree>
    <p:extLst>
      <p:ext uri="{BB962C8B-B14F-4D97-AF65-F5344CB8AC3E}">
        <p14:creationId xmlns:p14="http://schemas.microsoft.com/office/powerpoint/2010/main" val="481218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Ver a imagem de origem">
            <a:extLst>
              <a:ext uri="{FF2B5EF4-FFF2-40B4-BE49-F238E27FC236}">
                <a16:creationId xmlns:a16="http://schemas.microsoft.com/office/drawing/2014/main" id="{3DD54367-986E-47E0-B837-DEA6E948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4" y="465234"/>
            <a:ext cx="556630" cy="561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er a imagem de origem">
            <a:extLst>
              <a:ext uri="{FF2B5EF4-FFF2-40B4-BE49-F238E27FC236}">
                <a16:creationId xmlns:a16="http://schemas.microsoft.com/office/drawing/2014/main" id="{00C9C4C3-59EE-4233-B248-2F0E74CD3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872" y="465234"/>
            <a:ext cx="609830" cy="56160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er a imagem de origem">
            <a:extLst>
              <a:ext uri="{FF2B5EF4-FFF2-40B4-BE49-F238E27FC236}">
                <a16:creationId xmlns:a16="http://schemas.microsoft.com/office/drawing/2014/main" id="{C92B254F-6114-474A-B749-0D89FB1A8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022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Ver a imagem de origem">
            <a:extLst>
              <a:ext uri="{FF2B5EF4-FFF2-40B4-BE49-F238E27FC236}">
                <a16:creationId xmlns:a16="http://schemas.microsoft.com/office/drawing/2014/main" id="{3C47C99D-6DD2-4EE6-BDD5-4414C134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19" y="1544183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Ver a imagem de origem">
            <a:extLst>
              <a:ext uri="{FF2B5EF4-FFF2-40B4-BE49-F238E27FC236}">
                <a16:creationId xmlns:a16="http://schemas.microsoft.com/office/drawing/2014/main" id="{0C1B6FE6-DA8E-4506-B98B-7451A2E79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4" t="18490" r="33244" b="18571"/>
          <a:stretch/>
        </p:blipFill>
        <p:spPr bwMode="auto">
          <a:xfrm>
            <a:off x="3451616" y="1544183"/>
            <a:ext cx="574111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Ver a imagem de origem">
            <a:extLst>
              <a:ext uri="{FF2B5EF4-FFF2-40B4-BE49-F238E27FC236}">
                <a16:creationId xmlns:a16="http://schemas.microsoft.com/office/drawing/2014/main" id="{BE4336DB-56D5-417A-90E3-60AF36875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06"/>
          <a:stretch/>
        </p:blipFill>
        <p:spPr bwMode="auto">
          <a:xfrm>
            <a:off x="4151924" y="1544183"/>
            <a:ext cx="502273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er a imagem de origem">
            <a:extLst>
              <a:ext uri="{FF2B5EF4-FFF2-40B4-BE49-F238E27FC236}">
                <a16:creationId xmlns:a16="http://schemas.microsoft.com/office/drawing/2014/main" id="{1AA689DB-CC90-4E1D-825C-9F32CFB23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86"/>
          <a:stretch/>
        </p:blipFill>
        <p:spPr bwMode="auto">
          <a:xfrm>
            <a:off x="4702112" y="1544183"/>
            <a:ext cx="504129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er a imagem de origem">
            <a:extLst>
              <a:ext uri="{FF2B5EF4-FFF2-40B4-BE49-F238E27FC236}">
                <a16:creationId xmlns:a16="http://schemas.microsoft.com/office/drawing/2014/main" id="{7826FC30-49BC-4E84-A0AA-C29245A73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25" y="1559989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Ver a imagem de origem">
            <a:extLst>
              <a:ext uri="{FF2B5EF4-FFF2-40B4-BE49-F238E27FC236}">
                <a16:creationId xmlns:a16="http://schemas.microsoft.com/office/drawing/2014/main" id="{BD417417-5435-46FC-B1EF-05BE57EC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33" y="1559989"/>
            <a:ext cx="54015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61FB4379-01F3-4310-A2CA-E0A499FC540C}"/>
              </a:ext>
            </a:extLst>
          </p:cNvPr>
          <p:cNvSpPr/>
          <p:nvPr/>
        </p:nvSpPr>
        <p:spPr>
          <a:xfrm>
            <a:off x="3931906" y="251396"/>
            <a:ext cx="980661" cy="95415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5805BB7-F0AB-4958-B2FD-2493F31218AC}"/>
              </a:ext>
            </a:extLst>
          </p:cNvPr>
          <p:cNvSpPr/>
          <p:nvPr/>
        </p:nvSpPr>
        <p:spPr>
          <a:xfrm>
            <a:off x="4912567" y="620777"/>
            <a:ext cx="54813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Rafael de Figueiredo Alves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7AA83AA-503C-4549-BE52-62C5A35F4FCB}"/>
              </a:ext>
            </a:extLst>
          </p:cNvPr>
          <p:cNvSpPr txBox="1"/>
          <p:nvPr/>
        </p:nvSpPr>
        <p:spPr>
          <a:xfrm>
            <a:off x="4939071" y="422863"/>
            <a:ext cx="369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5"/>
                </a:solidFill>
              </a:rPr>
              <a:t>Seja bem vindo a minha conta </a:t>
            </a:r>
            <a:r>
              <a:rPr lang="pt-BR" dirty="0" err="1">
                <a:solidFill>
                  <a:schemeClr val="accent5"/>
                </a:solidFill>
              </a:rPr>
              <a:t>Github</a:t>
            </a:r>
            <a:endParaRPr lang="pt-BR" dirty="0">
              <a:solidFill>
                <a:schemeClr val="accent5"/>
              </a:solidFill>
            </a:endParaRP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A61A47A-489E-448C-A764-C546DA10E17B}"/>
              </a:ext>
            </a:extLst>
          </p:cNvPr>
          <p:cNvCxnSpPr/>
          <p:nvPr/>
        </p:nvCxnSpPr>
        <p:spPr>
          <a:xfrm>
            <a:off x="3945158" y="1298318"/>
            <a:ext cx="6461970" cy="0"/>
          </a:xfrm>
          <a:prstGeom prst="line">
            <a:avLst/>
          </a:prstGeom>
          <a:ln w="38100">
            <a:solidFill>
              <a:schemeClr val="accent5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50" descr="Ver a imagem de origem">
            <a:extLst>
              <a:ext uri="{FF2B5EF4-FFF2-40B4-BE49-F238E27FC236}">
                <a16:creationId xmlns:a16="http://schemas.microsoft.com/office/drawing/2014/main" id="{BE1E9E59-B5EC-4F0C-B327-7A9EB46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36" y="2373944"/>
            <a:ext cx="597447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Ver a imagem de origem">
            <a:extLst>
              <a:ext uri="{FF2B5EF4-FFF2-40B4-BE49-F238E27FC236}">
                <a16:creationId xmlns:a16="http://schemas.microsoft.com/office/drawing/2014/main" id="{BFEEA9A2-2720-4051-A9C7-F3793A3EB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373944"/>
            <a:ext cx="561600" cy="56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Ver a imagem de origem">
            <a:extLst>
              <a:ext uri="{FF2B5EF4-FFF2-40B4-BE49-F238E27FC236}">
                <a16:creationId xmlns:a16="http://schemas.microsoft.com/office/drawing/2014/main" id="{B678AD08-8B23-40A5-844B-945832FC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492" y="2342331"/>
            <a:ext cx="2175791" cy="217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695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9839F6-5DB3-4F8C-AFCC-4BAE1B945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479346"/>
            <a:ext cx="3370997" cy="1895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DE2AA0-D2C3-4DDE-9FCC-89DE04908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28" y="4641913"/>
            <a:ext cx="3370998" cy="18952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FF46CA-25EB-4467-8B46-4C46A6EB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" y="2481370"/>
            <a:ext cx="3370993" cy="18952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C8CA55-00C9-4F2A-949E-99E88B582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794" y="414247"/>
            <a:ext cx="3392478" cy="1907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A1C3874-D306-4528-90FE-1A065A36B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4281" y="2481369"/>
            <a:ext cx="3392477" cy="18952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AFF2BA4-8CBB-4F93-ADE6-D4ABC18A5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8606" y="426326"/>
            <a:ext cx="3370995" cy="189525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704D4A7-A51F-4DAA-AF83-1B84154612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9442" b="8437"/>
          <a:stretch/>
        </p:blipFill>
        <p:spPr>
          <a:xfrm>
            <a:off x="8493461" y="4682545"/>
            <a:ext cx="3370993" cy="1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BBA295-3614-42F6-AA59-FD40D3DD8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9" t="6944" r="12687" b="7044"/>
          <a:stretch/>
        </p:blipFill>
        <p:spPr>
          <a:xfrm>
            <a:off x="245659" y="177421"/>
            <a:ext cx="3476862" cy="225188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89A127A-3E89-4188-9F48-B0129C022F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85" t="7541" r="12799" b="7044"/>
          <a:stretch/>
        </p:blipFill>
        <p:spPr>
          <a:xfrm>
            <a:off x="245659" y="2552132"/>
            <a:ext cx="3476862" cy="22497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03E530-7DD8-414A-A13A-11C79DD54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68" t="2564" r="36418" b="7841"/>
          <a:stretch/>
        </p:blipFill>
        <p:spPr>
          <a:xfrm>
            <a:off x="3875964" y="177420"/>
            <a:ext cx="1459079" cy="2690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61932-10AC-4E1D-A206-A6906158E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17" t="2564" r="35970" b="7841"/>
          <a:stretch/>
        </p:blipFill>
        <p:spPr>
          <a:xfrm>
            <a:off x="5481850" y="177420"/>
            <a:ext cx="1459078" cy="26909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199A4B6-825C-4615-BBBA-F6498CE123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493" t="2564" r="36194" b="7841"/>
          <a:stretch/>
        </p:blipFill>
        <p:spPr>
          <a:xfrm>
            <a:off x="7087735" y="177420"/>
            <a:ext cx="1459079" cy="269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00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60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Alves</dc:creator>
  <cp:lastModifiedBy>Rafael Alves</cp:lastModifiedBy>
  <cp:revision>13</cp:revision>
  <dcterms:created xsi:type="dcterms:W3CDTF">2021-11-15T21:49:02Z</dcterms:created>
  <dcterms:modified xsi:type="dcterms:W3CDTF">2021-11-20T21:57:04Z</dcterms:modified>
</cp:coreProperties>
</file>